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533" r:id="rId5"/>
    <p:sldId id="535" r:id="rId6"/>
    <p:sldId id="536" r:id="rId7"/>
    <p:sldId id="53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79">
          <p15:clr>
            <a:srgbClr val="A4A3A4"/>
          </p15:clr>
        </p15:guide>
        <p15:guide id="4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D6B"/>
    <a:srgbClr val="14607D"/>
    <a:srgbClr val="E1F0F5"/>
    <a:srgbClr val="CDEEE6"/>
    <a:srgbClr val="FDE2DE"/>
    <a:srgbClr val="C6DFD7"/>
    <a:srgbClr val="FDDCD7"/>
    <a:srgbClr val="FBF4C4"/>
    <a:srgbClr val="EFD413"/>
    <a:srgbClr val="FB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46" d="100"/>
          <a:sy n="146" d="100"/>
        </p:scale>
        <p:origin x="168" y="424"/>
      </p:cViewPr>
      <p:guideLst>
        <p:guide orient="horz" pos="2160"/>
        <p:guide pos="2880"/>
        <p:guide orient="horz" pos="1679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C959B-E7D1-477C-BDD7-DDF1BB768249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B82AC-3A92-40E1-868C-1E226FD5F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7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F92BF-CE2E-9341-9407-C78B1726FF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390" y="267604"/>
            <a:ext cx="4414609" cy="829331"/>
          </a:xfrm>
        </p:spPr>
        <p:txBody>
          <a:bodyPr anchor="t" anchorCtr="0">
            <a:no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91" y="1191452"/>
            <a:ext cx="3532460" cy="720080"/>
          </a:xfrm>
        </p:spPr>
        <p:txBody>
          <a:bodyPr>
            <a:normAutofit/>
          </a:bodyPr>
          <a:lstStyle>
            <a:lvl1pPr marL="0" indent="0" algn="l">
              <a:lnSpc>
                <a:spcPts val="206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0" name="Picture 1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55F7E7-2EA0-E844-89C6-CFB44BC47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659982"/>
            <a:ext cx="1363800" cy="272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E8B47-8B20-0E2D-FB88-C643B7FC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1C7D9239-927B-CCE4-E631-C3FE2B22D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1" y="3363838"/>
            <a:ext cx="763679" cy="1074186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9710CA-DCCF-7D6E-986D-EF1417630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649" y="699542"/>
            <a:ext cx="4874145" cy="352766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5979"/>
            <a:ext cx="8363271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6/6/24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54FBC-2594-5B42-A22C-538B7462B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059" y="4566661"/>
            <a:ext cx="1703895" cy="46773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6/6/24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84103-F288-665E-5F12-2530CD367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059" y="4566661"/>
            <a:ext cx="1703895" cy="467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2600" y="1305560"/>
            <a:ext cx="3947795" cy="303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15E6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85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27939-EBD1-3F03-5315-C155890BA0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04215-A81D-9345-A949-E8ECF73C7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63838"/>
            <a:ext cx="792088" cy="11141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277584"/>
            <a:ext cx="3024336" cy="7920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3468"/>
            <a:ext cx="4176464" cy="864096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7B4592F-4791-AB4C-8965-1159332169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659982"/>
            <a:ext cx="1363800" cy="27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09185-3E9C-9B35-CC6C-F2ACF79F18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  <p:pic>
        <p:nvPicPr>
          <p:cNvPr id="10" name="Picture 9" descr="A picture containing flower, plant, vector graphics&#10;&#10;Description automatically generated">
            <a:extLst>
              <a:ext uri="{FF2B5EF4-FFF2-40B4-BE49-F238E27FC236}">
                <a16:creationId xmlns:a16="http://schemas.microsoft.com/office/drawing/2014/main" id="{36F41865-710E-D8E6-171F-3BBC020182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0718"/>
            <a:ext cx="3528392" cy="426324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27939-EBD1-3F03-5315-C155890BA0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04215-A81D-9345-A949-E8ECF73C7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63838"/>
            <a:ext cx="792088" cy="11141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277584"/>
            <a:ext cx="3024336" cy="7920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3468"/>
            <a:ext cx="4176464" cy="864096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7B4592F-4791-AB4C-8965-1159332169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659982"/>
            <a:ext cx="1363800" cy="27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09185-3E9C-9B35-CC6C-F2ACF79F18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1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747C8D-4FFC-E443-47A6-20493A861A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DE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112" y="1077516"/>
            <a:ext cx="3240914" cy="7920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12" y="169751"/>
            <a:ext cx="3996840" cy="889831"/>
          </a:xfrm>
        </p:spPr>
        <p:txBody>
          <a:bodyPr anchor="t">
            <a:norm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9162BB8-47B8-A644-9E32-0360838DD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986" y="4633801"/>
            <a:ext cx="1299142" cy="259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5257B-58B3-31AA-3F81-DA71141A5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94990DAC-6A0E-870E-6D27-B23F50414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7094"/>
            <a:ext cx="792088" cy="111414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FF9590C-71E3-634A-475A-D1C651D9E1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472" y="726664"/>
            <a:ext cx="5115118" cy="34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5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F92BF-CE2E-9341-9407-C78B1726FF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390" y="267604"/>
            <a:ext cx="4414609" cy="829331"/>
          </a:xfrm>
        </p:spPr>
        <p:txBody>
          <a:bodyPr anchor="t" anchorCtr="0">
            <a:no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91" y="1191452"/>
            <a:ext cx="3532460" cy="720080"/>
          </a:xfrm>
        </p:spPr>
        <p:txBody>
          <a:bodyPr>
            <a:normAutofit/>
          </a:bodyPr>
          <a:lstStyle>
            <a:lvl1pPr marL="0" indent="0" algn="l">
              <a:lnSpc>
                <a:spcPts val="206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0" name="Picture 1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55F7E7-2EA0-E844-89C6-CFB44BC47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659982"/>
            <a:ext cx="1363800" cy="272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E8B47-8B20-0E2D-FB88-C643B7FC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1C7D9239-927B-CCE4-E631-C3FE2B22D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1" y="3363838"/>
            <a:ext cx="763679" cy="1074186"/>
          </a:xfrm>
          <a:prstGeom prst="rect">
            <a:avLst/>
          </a:prstGeom>
        </p:spPr>
      </p:pic>
      <p:pic>
        <p:nvPicPr>
          <p:cNvPr id="4" name="Picture 3" descr="A group of people sitting around a table with letters on them&#10;&#10;Description automatically generated">
            <a:extLst>
              <a:ext uri="{FF2B5EF4-FFF2-40B4-BE49-F238E27FC236}">
                <a16:creationId xmlns:a16="http://schemas.microsoft.com/office/drawing/2014/main" id="{9411D159-9E5F-A787-9DF0-56D03DAE4B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9502"/>
            <a:ext cx="420773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70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F92BF-CE2E-9341-9407-C78B1726FF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390" y="267604"/>
            <a:ext cx="4414609" cy="829331"/>
          </a:xfrm>
        </p:spPr>
        <p:txBody>
          <a:bodyPr anchor="t" anchorCtr="0">
            <a:no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91" y="1191452"/>
            <a:ext cx="3532460" cy="720080"/>
          </a:xfrm>
        </p:spPr>
        <p:txBody>
          <a:bodyPr>
            <a:normAutofit/>
          </a:bodyPr>
          <a:lstStyle>
            <a:lvl1pPr marL="0" indent="0" algn="l">
              <a:lnSpc>
                <a:spcPts val="206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0" name="Picture 1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55F7E7-2EA0-E844-89C6-CFB44BC47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659982"/>
            <a:ext cx="1363800" cy="272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E8B47-8B20-0E2D-FB88-C643B7FC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1C7D9239-927B-CCE4-E631-C3FE2B22D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1" y="3363838"/>
            <a:ext cx="763679" cy="1074186"/>
          </a:xfrm>
          <a:prstGeom prst="rect">
            <a:avLst/>
          </a:prstGeom>
        </p:spPr>
      </p:pic>
      <p:pic>
        <p:nvPicPr>
          <p:cNvPr id="6" name="Picture 5" descr="A person holding a light bulb&#10;&#10;Description automatically generated">
            <a:extLst>
              <a:ext uri="{FF2B5EF4-FFF2-40B4-BE49-F238E27FC236}">
                <a16:creationId xmlns:a16="http://schemas.microsoft.com/office/drawing/2014/main" id="{1C6C3021-FF4F-A8F6-6F4C-39B7C8CBF0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23478"/>
            <a:ext cx="210246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73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F92BF-CE2E-9341-9407-C78B1726FFE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7390" y="267604"/>
            <a:ext cx="4414609" cy="829331"/>
          </a:xfrm>
        </p:spPr>
        <p:txBody>
          <a:bodyPr anchor="t" anchorCtr="0">
            <a:no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91" y="1191452"/>
            <a:ext cx="3532460" cy="720080"/>
          </a:xfrm>
        </p:spPr>
        <p:txBody>
          <a:bodyPr>
            <a:normAutofit/>
          </a:bodyPr>
          <a:lstStyle>
            <a:lvl1pPr marL="0" indent="0" algn="l">
              <a:lnSpc>
                <a:spcPts val="206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0" name="Picture 1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55F7E7-2EA0-E844-89C6-CFB44BC47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659982"/>
            <a:ext cx="1363800" cy="272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E8B47-8B20-0E2D-FB88-C643B7FC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1C7D9239-927B-CCE4-E631-C3FE2B22D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1" y="3363838"/>
            <a:ext cx="763679" cy="1074186"/>
          </a:xfrm>
          <a:prstGeom prst="rect">
            <a:avLst/>
          </a:prstGeom>
        </p:spPr>
      </p:pic>
      <p:pic>
        <p:nvPicPr>
          <p:cNvPr id="4" name="Picture 3" descr="A picture containing text, vector graphics, flag&#10;&#10;Description automatically generated">
            <a:extLst>
              <a:ext uri="{FF2B5EF4-FFF2-40B4-BE49-F238E27FC236}">
                <a16:creationId xmlns:a16="http://schemas.microsoft.com/office/drawing/2014/main" id="{D47718DD-02CE-A939-77C6-46BBD7FE3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" t="4961"/>
          <a:stretch/>
        </p:blipFill>
        <p:spPr>
          <a:xfrm>
            <a:off x="3933424" y="646770"/>
            <a:ext cx="5083805" cy="38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37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747C8D-4FFC-E443-47A6-20493A861A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DE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E723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112" y="1077516"/>
            <a:ext cx="3240914" cy="7920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12" y="169751"/>
            <a:ext cx="3996840" cy="889831"/>
          </a:xfrm>
        </p:spPr>
        <p:txBody>
          <a:bodyPr anchor="t">
            <a:normAutofit/>
          </a:bodyPr>
          <a:lstStyle>
            <a:lvl1pPr algn="l">
              <a:lnSpc>
                <a:spcPts val="2680"/>
              </a:lnSpc>
              <a:defRPr sz="2400" b="1" i="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9162BB8-47B8-A644-9E32-0360838DD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986" y="4633801"/>
            <a:ext cx="1299142" cy="259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5257B-58B3-31AA-3F81-DA71141A5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2" y="4587974"/>
            <a:ext cx="7052432" cy="410379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94990DAC-6A0E-870E-6D27-B23F50414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7094"/>
            <a:ext cx="792088" cy="1114146"/>
          </a:xfrm>
          <a:prstGeom prst="rect">
            <a:avLst/>
          </a:prstGeom>
        </p:spPr>
      </p:pic>
      <p:pic>
        <p:nvPicPr>
          <p:cNvPr id="11" name="Picture 10" descr="Several posters on a black background&#10;&#10;Description automatically generated">
            <a:extLst>
              <a:ext uri="{FF2B5EF4-FFF2-40B4-BE49-F238E27FC236}">
                <a16:creationId xmlns:a16="http://schemas.microsoft.com/office/drawing/2014/main" id="{3374B962-7BF7-47CB-82AA-A39C2A3F72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63" y="51470"/>
            <a:ext cx="4987217" cy="45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8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609C-7483-3A45-B02C-78D1A695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1B23C-8343-BB49-A234-23059D1C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26F6B-7C11-E244-B074-57984F1F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9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380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097682"/>
            <a:ext cx="8352928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785902E-9C99-5B53-9B4D-4FB21B395B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059" y="4566661"/>
            <a:ext cx="1703895" cy="46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6" r:id="rId4"/>
    <p:sldLayoutId id="2147483661" r:id="rId5"/>
    <p:sldLayoutId id="2147483662" r:id="rId6"/>
    <p:sldLayoutId id="2147483664" r:id="rId7"/>
    <p:sldLayoutId id="2147483660" r:id="rId8"/>
    <p:sldLayoutId id="2147483657" r:id="rId9"/>
    <p:sldLayoutId id="2147483650" r:id="rId10"/>
    <p:sldLayoutId id="2147483652" r:id="rId11"/>
    <p:sldLayoutId id="2147483655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Clr>
          <a:schemeClr val="tx2"/>
        </a:buClr>
        <a:buSzPct val="90000"/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Arial"/>
        </a:defRPr>
      </a:lvl1pPr>
      <a:lvl2pPr marL="266700" indent="-266700" algn="l" defTabSz="914400" rtl="0" eaLnBrk="1" latinLnBrk="0" hangingPunct="1">
        <a:spcBef>
          <a:spcPts val="600"/>
        </a:spcBef>
        <a:buClr>
          <a:schemeClr val="tx2"/>
        </a:buClr>
        <a:buSzPct val="90000"/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Arial"/>
        </a:defRPr>
      </a:lvl2pPr>
      <a:lvl3pPr marL="266700" indent="-266700" algn="l" defTabSz="914400" rtl="0" eaLnBrk="1" latinLnBrk="0" hangingPunct="1">
        <a:spcBef>
          <a:spcPts val="600"/>
        </a:spcBef>
        <a:buClr>
          <a:schemeClr val="tx2"/>
        </a:buClr>
        <a:buSzPct val="90000"/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266700" indent="-266700" algn="l" defTabSz="914400" rtl="0" eaLnBrk="1" latinLnBrk="0" hangingPunct="1">
        <a:spcBef>
          <a:spcPts val="600"/>
        </a:spcBef>
        <a:buClr>
          <a:schemeClr val="tx2"/>
        </a:buClr>
        <a:buSzPct val="90000"/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Arial"/>
        </a:defRPr>
      </a:lvl4pPr>
      <a:lvl5pPr marL="266700" indent="-266700" algn="l" defTabSz="914400" rtl="0" eaLnBrk="1" latinLnBrk="0" hangingPunct="1">
        <a:spcBef>
          <a:spcPts val="600"/>
        </a:spcBef>
        <a:buClr>
          <a:schemeClr val="tx2"/>
        </a:buClr>
        <a:buSzPct val="90000"/>
        <a:buFont typeface="Arial"/>
        <a:buChar char="•"/>
        <a:defRPr sz="18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EA34F-B04F-F6E3-FEA6-7AF5A9C6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shark swimming in the water&#10;&#10;Description automatically generated">
            <a:extLst>
              <a:ext uri="{FF2B5EF4-FFF2-40B4-BE49-F238E27FC236}">
                <a16:creationId xmlns:a16="http://schemas.microsoft.com/office/drawing/2014/main" id="{81CDE6D9-F01C-F1B7-F12D-0F0D7F87D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05977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/>
    </mc:Choice>
    <mc:Fallback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EA34F-B04F-F6E3-FEA6-7AF5A9C6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flashing lights&#10;&#10;Description automatically generated">
            <a:extLst>
              <a:ext uri="{FF2B5EF4-FFF2-40B4-BE49-F238E27FC236}">
                <a16:creationId xmlns:a16="http://schemas.microsoft.com/office/drawing/2014/main" id="{809A4655-4540-1453-52BC-6741B0068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66395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EA34F-B04F-F6E3-FEA6-7AF5A9C6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ed and white alarm with white text&#10;&#10;Description automatically generated">
            <a:extLst>
              <a:ext uri="{FF2B5EF4-FFF2-40B4-BE49-F238E27FC236}">
                <a16:creationId xmlns:a16="http://schemas.microsoft.com/office/drawing/2014/main" id="{8D373849-8724-9856-1ABF-83D03494F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9144"/>
            <a:ext cx="9282176" cy="5221224"/>
          </a:xfrm>
        </p:spPr>
      </p:pic>
    </p:spTree>
    <p:extLst>
      <p:ext uri="{BB962C8B-B14F-4D97-AF65-F5344CB8AC3E}">
        <p14:creationId xmlns:p14="http://schemas.microsoft.com/office/powerpoint/2010/main" val="224476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EA34F-B04F-F6E3-FEA6-7AF5A9C6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erson sitting at a table talking to another person&#10;&#10;Description automatically generated">
            <a:extLst>
              <a:ext uri="{FF2B5EF4-FFF2-40B4-BE49-F238E27FC236}">
                <a16:creationId xmlns:a16="http://schemas.microsoft.com/office/drawing/2014/main" id="{25838515-1724-7CC4-C72D-89F46E0CD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-18288"/>
            <a:ext cx="9265920" cy="5212080"/>
          </a:xfrm>
        </p:spPr>
      </p:pic>
    </p:spTree>
    <p:extLst>
      <p:ext uri="{BB962C8B-B14F-4D97-AF65-F5344CB8AC3E}">
        <p14:creationId xmlns:p14="http://schemas.microsoft.com/office/powerpoint/2010/main" val="287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theme/theme1.xml><?xml version="1.0" encoding="utf-8"?>
<a:theme xmlns:a="http://schemas.openxmlformats.org/drawingml/2006/main" name="2007Blank">
  <a:themeElements>
    <a:clrScheme name="Custom 45">
      <a:dk1>
        <a:srgbClr val="000000"/>
      </a:dk1>
      <a:lt1>
        <a:sysClr val="window" lastClr="FFFFFF"/>
      </a:lt1>
      <a:dk2>
        <a:srgbClr val="424B52"/>
      </a:dk2>
      <a:lt2>
        <a:srgbClr val="FFFFFF"/>
      </a:lt2>
      <a:accent1>
        <a:srgbClr val="C54552"/>
      </a:accent1>
      <a:accent2>
        <a:srgbClr val="37BC9B"/>
      </a:accent2>
      <a:accent3>
        <a:srgbClr val="FBDC00"/>
      </a:accent3>
      <a:accent4>
        <a:srgbClr val="D74452"/>
      </a:accent4>
      <a:accent5>
        <a:srgbClr val="309E84"/>
      </a:accent5>
      <a:accent6>
        <a:srgbClr val="FBDC00"/>
      </a:accent6>
      <a:hlink>
        <a:srgbClr val="424B5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2A3EE2FCE504A8B23551BB621EAE1" ma:contentTypeVersion="4" ma:contentTypeDescription="Create a new document." ma:contentTypeScope="" ma:versionID="2d66462d37abb403cbaac72980a158ef">
  <xsd:schema xmlns:xsd="http://www.w3.org/2001/XMLSchema" xmlns:xs="http://www.w3.org/2001/XMLSchema" xmlns:p="http://schemas.microsoft.com/office/2006/metadata/properties" xmlns:ns2="42a6bd8c-59a5-401a-81e4-d53390644e43" targetNamespace="http://schemas.microsoft.com/office/2006/metadata/properties" ma:root="true" ma:fieldsID="4f8664ba2ab5828b8623b0a4155efdb5" ns2:_="">
    <xsd:import namespace="42a6bd8c-59a5-401a-81e4-d53390644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6bd8c-59a5-401a-81e4-d53390644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ADDC42-DD2B-42FD-963C-C0FA26F4F4BB}">
  <ds:schemaRefs>
    <ds:schemaRef ds:uri="42a6bd8c-59a5-401a-81e4-d53390644e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ECE59A-5678-43F5-B8E2-BAA7E25303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EB7BC-EC03-4DE4-A9E6-1974339451B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8947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2007Blank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Legs Matter</dc:title>
  <dc:creator>Una Adderley</dc:creator>
  <cp:lastModifiedBy>Sue Simmonds</cp:lastModifiedBy>
  <cp:revision>8</cp:revision>
  <dcterms:created xsi:type="dcterms:W3CDTF">2017-03-23T14:17:44Z</dcterms:created>
  <dcterms:modified xsi:type="dcterms:W3CDTF">2024-06-06T09:46:05Z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0x0101001E02A3EE2FCE504A8B23551BB621EAE1</vt:lpwstr>
  </property>
</Properties>
</file>